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Barlow SemiBol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Raleway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8" d="100"/>
          <a:sy n="88" d="100"/>
        </p:scale>
        <p:origin x="6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jpe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12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89" y="1933153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711875" y="1291771"/>
            <a:ext cx="5957439" cy="3674804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</a:t>
            </a:r>
            <a:r>
              <a:rPr lang="en-CA" sz="2000" dirty="0"/>
              <a:t>e</a:t>
            </a:r>
            <a:r>
              <a:rPr lang="en" sz="2000" dirty="0"/>
              <a:t>lational 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06" y="1545921"/>
            <a:ext cx="2232946" cy="2640900"/>
          </a:xfrm>
        </p:spPr>
        <p:txBody>
          <a:bodyPr/>
          <a:lstStyle/>
          <a:p>
            <a:r>
              <a:rPr lang="en-CA" sz="1600" dirty="0"/>
              <a:t>Related by: </a:t>
            </a:r>
          </a:p>
          <a:p>
            <a:pPr lvl="1"/>
            <a:r>
              <a:rPr lang="en-CA" sz="1600" dirty="0"/>
              <a:t>Country</a:t>
            </a:r>
          </a:p>
          <a:p>
            <a:pPr lvl="1"/>
            <a:r>
              <a:rPr lang="en-CA" sz="1600" dirty="0"/>
              <a:t>Job type </a:t>
            </a:r>
          </a:p>
          <a:p>
            <a:pPr lvl="1"/>
            <a:r>
              <a:rPr lang="en-CA" sz="1600" dirty="0"/>
              <a:t>Location </a:t>
            </a:r>
            <a:br>
              <a:rPr lang="en-CA" sz="1600" dirty="0"/>
            </a:br>
            <a:r>
              <a:rPr lang="en-CA" sz="1600" dirty="0"/>
              <a:t>(City, State) 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90146" y="1047656"/>
            <a:ext cx="5921829" cy="3823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2AB5B6-2C8E-4E56-8A8C-E160D2E3D314}"/>
              </a:ext>
            </a:extLst>
          </p:cNvPr>
          <p:cNvGrpSpPr/>
          <p:nvPr/>
        </p:nvGrpSpPr>
        <p:grpSpPr>
          <a:xfrm>
            <a:off x="1034584" y="350195"/>
            <a:ext cx="8433880" cy="4286555"/>
            <a:chOff x="1177059" y="350195"/>
            <a:chExt cx="8433880" cy="4286555"/>
          </a:xfrm>
        </p:grpSpPr>
        <p:grpSp>
          <p:nvGrpSpPr>
            <p:cNvPr id="9" name="Google Shape;2020;p33">
              <a:extLst>
                <a:ext uri="{FF2B5EF4-FFF2-40B4-BE49-F238E27FC236}">
                  <a16:creationId xmlns:a16="http://schemas.microsoft.com/office/drawing/2014/main" id="{D3D64C54-7F90-4380-AF4C-113FF61E1943}"/>
                </a:ext>
              </a:extLst>
            </p:cNvPr>
            <p:cNvGrpSpPr/>
            <p:nvPr/>
          </p:nvGrpSpPr>
          <p:grpSpPr>
            <a:xfrm>
              <a:off x="1177059" y="350195"/>
              <a:ext cx="8433880" cy="4286555"/>
              <a:chOff x="1177450" y="241631"/>
              <a:chExt cx="6173152" cy="3616776"/>
            </a:xfrm>
          </p:grpSpPr>
          <p:sp>
            <p:nvSpPr>
              <p:cNvPr id="10" name="Google Shape;2021;p33">
                <a:extLst>
                  <a:ext uri="{FF2B5EF4-FFF2-40B4-BE49-F238E27FC236}">
                    <a16:creationId xmlns:a16="http://schemas.microsoft.com/office/drawing/2014/main" id="{CFF7ED41-45D9-4499-8E1C-83BDC454DE3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022;p33">
                <a:extLst>
                  <a:ext uri="{FF2B5EF4-FFF2-40B4-BE49-F238E27FC236}">
                    <a16:creationId xmlns:a16="http://schemas.microsoft.com/office/drawing/2014/main" id="{0EFF325E-FBF2-4B65-8FD6-3AD25F8DD2D6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023;p33">
                <a:extLst>
                  <a:ext uri="{FF2B5EF4-FFF2-40B4-BE49-F238E27FC236}">
                    <a16:creationId xmlns:a16="http://schemas.microsoft.com/office/drawing/2014/main" id="{02A21D05-4096-470E-A575-068EABC933F8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024;p33">
                <a:extLst>
                  <a:ext uri="{FF2B5EF4-FFF2-40B4-BE49-F238E27FC236}">
                    <a16:creationId xmlns:a16="http://schemas.microsoft.com/office/drawing/2014/main" id="{5417F13B-3E36-41F7-A97C-ADB31016094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363BE6-6A7D-4FB7-BE66-E701DF3C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8436" y="587398"/>
              <a:ext cx="6596097" cy="3611222"/>
            </a:xfrm>
            <a:prstGeom prst="rect">
              <a:avLst/>
            </a:prstGeom>
          </p:spPr>
        </p:pic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types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job postings at 1000, per job type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Domain extension (e.g. indeed.ca)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4970518" y="3247650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Time delay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Proxy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FF3D-C637-4E8A-B391-FF06EF62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84" y="3831064"/>
            <a:ext cx="2062288" cy="108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1386</Words>
  <Application>Microsoft Office PowerPoint</Application>
  <PresentationFormat>On-screen Show (16:9)</PresentationFormat>
  <Paragraphs>212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Barlow Light</vt:lpstr>
      <vt:lpstr>Raleway Thin</vt:lpstr>
      <vt:lpstr>Calibri</vt:lpstr>
      <vt:lpstr>Barlow SemiBold</vt:lpstr>
      <vt:lpstr>Arial</vt:lpstr>
      <vt:lpstr>Raleway</vt:lpstr>
      <vt:lpstr>Barlow</vt:lpstr>
      <vt:lpstr>Montserrat</vt:lpstr>
      <vt:lpstr>Georgia</vt:lpstr>
      <vt:lpstr>Courier New</vt:lpstr>
      <vt:lpstr>Wingdings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Relational Database</vt:lpstr>
      <vt:lpstr>Dashboard Creation Process</vt:lpstr>
      <vt:lpstr>Screenshot of the dashboard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May Ang</cp:lastModifiedBy>
  <cp:revision>17</cp:revision>
  <dcterms:modified xsi:type="dcterms:W3CDTF">2021-02-18T19:31:40Z</dcterms:modified>
</cp:coreProperties>
</file>